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mp3" ContentType="audio/m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69E45EC-D77C-41EF-9F91-ADBF6A3D8BA4}" v="1" dt="2021-02-28T23:50:18.646"/>
    <p1510:client id="{D3504BBF-345D-4F55-8F98-C123AFA28205}" v="1" dt="2021-02-28T23:48:33.82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DDE860-288E-4C7D-97A6-51A1B68F21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DF27B1-DC1B-418E-AE6A-1877E71807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32D0A3-5CF1-43FE-9A66-085E092B85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F630D-7FFF-495C-9D54-B918712C15D0}" type="datetimeFigureOut">
              <a:rPr lang="en-GB" smtClean="0"/>
              <a:t>01/03/2021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C24FE8-7453-4B1D-AB92-C8F9B34CD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7FE319-E144-4F63-A7D0-A2A7ABB55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B2803-E8C9-4C6F-9C1B-FEB7200C540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2539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A90012-2A3D-493F-A943-1B2C8F16DF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9D5D3DC-8AFA-4B84-9434-A35784097E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3B10C6-8522-416A-951A-A68A118636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F630D-7FFF-495C-9D54-B918712C15D0}" type="datetimeFigureOut">
              <a:rPr lang="en-GB" smtClean="0"/>
              <a:t>01/03/2021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6D6EA3-ED4C-41A9-B7EE-C1CD8D5EB9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3FF5EA-DEC7-4BB9-9E1D-2C43EAA5D7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B2803-E8C9-4C6F-9C1B-FEB7200C540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10522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FEA277B-C9FB-494A-B9A4-20DD5112722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755738C-0C6D-47F7-8FE8-F482BCAA5E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BDDAE5-9275-44FC-96C7-05C1B097CE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F630D-7FFF-495C-9D54-B918712C15D0}" type="datetimeFigureOut">
              <a:rPr lang="en-GB" smtClean="0"/>
              <a:t>01/03/2021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E02C9E-3292-4FB4-8019-036A6EA247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FD5A5F-19BD-4E3D-BCE1-B90A7304E3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B2803-E8C9-4C6F-9C1B-FEB7200C540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363676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C50B77-7284-4C22-B9DB-8D7D3ED42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16C9CB-E4EA-4583-BB95-66B00CDCE2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CE8111-DED6-44D5-AC2C-28355D25F5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F630D-7FFF-495C-9D54-B918712C15D0}" type="datetimeFigureOut">
              <a:rPr lang="en-GB" smtClean="0"/>
              <a:t>01/03/2021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38B46C-5161-46E9-9452-D990300E1B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7D7E9E-D3DE-4607-801A-C3D3F0616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B2803-E8C9-4C6F-9C1B-FEB7200C540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78473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90D92B-A7B6-4132-A079-DB8AFEAE3C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91CA33-F631-4E50-8C14-9835F545A8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C4036C-2AEE-47C1-99E3-DDF99CDB9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F630D-7FFF-495C-9D54-B918712C15D0}" type="datetimeFigureOut">
              <a:rPr lang="en-GB" smtClean="0"/>
              <a:t>01/03/2021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F39C6E-B7B8-46F7-86F3-8B272E0A19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714821-73ED-4C4E-A6C9-23F6B8AE0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B2803-E8C9-4C6F-9C1B-FEB7200C540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1668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F21A40-A94C-4F3F-81DA-7CED69CB50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CCF833-6FD3-4516-9995-70D54B927D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F38FA7-5459-4E83-B199-624409B872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6AFFD5-F3A5-449A-A0CC-25604663C4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F630D-7FFF-495C-9D54-B918712C15D0}" type="datetimeFigureOut">
              <a:rPr lang="en-GB" smtClean="0"/>
              <a:t>01/03/2021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A27EA9-9FD2-4514-B64B-A8732900F9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507D10-FC26-4214-B4E5-F28997FE3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B2803-E8C9-4C6F-9C1B-FEB7200C540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08604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77C845-BC9E-4F7F-9448-17A7BC5C3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253F47-5E9F-44DE-BA2B-064CE11BEB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BDFCB1-3FE4-41B0-B43D-E1ADE1BA64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1862D7-154F-49AC-9DBE-F500E9B7F8E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A63F678-2244-4400-ABEF-65343F1EA1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59EC48D-1929-409B-AFC8-AD31873E04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F630D-7FFF-495C-9D54-B918712C15D0}" type="datetimeFigureOut">
              <a:rPr lang="en-GB" smtClean="0"/>
              <a:t>01/03/2021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C98012C-436C-4523-BE51-D6D87DA374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DCAA905-3FF1-430F-9F9C-CC42518FE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B2803-E8C9-4C6F-9C1B-FEB7200C540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75866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7ABEDB-5CBB-47E2-8474-32BB43F19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AF278B-93BE-4FCF-BE62-BA01C98780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F630D-7FFF-495C-9D54-B918712C15D0}" type="datetimeFigureOut">
              <a:rPr lang="en-GB" smtClean="0"/>
              <a:t>01/03/2021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38B684-7AF9-4CBB-9F02-BDA45B093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0D678B-2030-4045-AB35-DC4ECFB390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B2803-E8C9-4C6F-9C1B-FEB7200C540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13470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C6EDF49-8FF8-49BE-A55A-0161EAB162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F630D-7FFF-495C-9D54-B918712C15D0}" type="datetimeFigureOut">
              <a:rPr lang="en-GB" smtClean="0"/>
              <a:t>01/03/2021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50B6212-D3D0-4CA3-895D-3DABBAC52A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AF95F6-C1F8-456A-9B05-146B2D6DE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B2803-E8C9-4C6F-9C1B-FEB7200C540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27475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7F7BA2-FEBA-453B-BB0D-B395F55AD9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D22D2C-7DDC-41B8-9448-FB393993C1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27F3EF-16F8-4A58-B445-1EFE87E02D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3D6F96-32A2-4012-ACE5-3B85CDC1E0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F630D-7FFF-495C-9D54-B918712C15D0}" type="datetimeFigureOut">
              <a:rPr lang="en-GB" smtClean="0"/>
              <a:t>01/03/2021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B65BAF-1DDF-433A-A23B-9407FFADF5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4787B1-B053-4E3A-B514-DAF46B99B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B2803-E8C9-4C6F-9C1B-FEB7200C540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73970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82245F-0A04-4522-A31A-56CCF14F8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1B038A3-E89F-44D6-B9A6-450203A7D75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8B4749-CF19-4FA3-B84F-5FEB114219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315910-68DA-4344-886E-34F3CC23F3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F630D-7FFF-495C-9D54-B918712C15D0}" type="datetimeFigureOut">
              <a:rPr lang="en-GB" smtClean="0"/>
              <a:t>01/03/2021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6751C5-66DB-45F3-94F5-C18BA5149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E8AFB6-93C0-4011-AB03-61AD7ABA2E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B2803-E8C9-4C6F-9C1B-FEB7200C540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98211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D92E93C-5EDF-4EC9-8E79-31880318FD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B41EE0-8E45-4F1A-A521-1F3F632764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CB0781-11A2-424F-876B-F371F6473B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5F630D-7FFF-495C-9D54-B918712C15D0}" type="datetimeFigureOut">
              <a:rPr lang="en-GB" smtClean="0"/>
              <a:t>01/03/2021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7A4342-28E6-4E8F-A326-566068A78E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DE4AC0-93E8-4CAC-9CBF-7F1EE4C3A0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5B2803-E8C9-4C6F-9C1B-FEB7200C540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34846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audio" Target="../media/media2.mp3"/><Relationship Id="rId2" Type="http://schemas.microsoft.com/office/2007/relationships/media" Target="../media/media2.mp3"/><Relationship Id="rId1" Type="http://schemas.openxmlformats.org/officeDocument/2006/relationships/tags" Target="../tags/tag1.xml"/><Relationship Id="rId6" Type="http://schemas.openxmlformats.org/officeDocument/2006/relationships/image" Target="../media/image3.png"/><Relationship Id="rId5" Type="http://schemas.openxmlformats.org/officeDocument/2006/relationships/image" Target="../media/image4.jpg"/><Relationship Id="rId4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.sv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6.pn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0.sv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9.png"/><Relationship Id="rId5" Type="http://schemas.openxmlformats.org/officeDocument/2006/relationships/image" Target="../media/image4.jp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3.png"/><Relationship Id="rId2" Type="http://schemas.openxmlformats.org/officeDocument/2006/relationships/audio" Target="../media/media5.mp3"/><Relationship Id="rId1" Type="http://schemas.microsoft.com/office/2007/relationships/media" Target="../media/media5.mp3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p3"/><Relationship Id="rId1" Type="http://schemas.microsoft.com/office/2007/relationships/media" Target="../media/media6.mp3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584FE-A821-480B-B8B4-1F913C0E187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3FAEB8B-D9A0-409F-A4B6-54F72FD4015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24B9BE43-239A-4073-9B2A-618E3179F8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21974591-22F7-4649-A66F-1FFF7DB4CC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5916" y="124424"/>
            <a:ext cx="6736083" cy="199587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C140451-F0EA-412E-8DF7-2A03DA1C1F7F}"/>
              </a:ext>
            </a:extLst>
          </p:cNvPr>
          <p:cNvSpPr txBox="1"/>
          <p:nvPr/>
        </p:nvSpPr>
        <p:spPr>
          <a:xfrm>
            <a:off x="808382" y="3906615"/>
            <a:ext cx="5287617" cy="7257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5000"/>
              </a:lnSpc>
              <a:spcBef>
                <a:spcPct val="0"/>
              </a:spcBef>
            </a:pPr>
            <a:r>
              <a:rPr lang="bg-BG" sz="4800" cap="small" spc="-5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Тема стрингове</a:t>
            </a:r>
            <a:endParaRPr lang="en-GB" sz="4800" cap="small" spc="-5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Slide_1">
            <a:hlinkClick r:id="" action="ppaction://media"/>
            <a:extLst>
              <a:ext uri="{FF2B5EF4-FFF2-40B4-BE49-F238E27FC236}">
                <a16:creationId xmlns:a16="http://schemas.microsoft.com/office/drawing/2014/main" id="{162A770B-D545-4CCD-AAAD-46FF94D6C5F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9415" y="12442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3439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9738">
        <p:fade/>
      </p:transition>
    </mc:Choice>
    <mc:Fallback>
      <p:transition spd="med" advTm="1973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32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1" objId="4"/>
        <p14:stopEvt time="19440" objId="4"/>
      </p14:showEvt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close-up of a world map&#10;&#10;Description automatically generated with low confidence">
            <a:extLst>
              <a:ext uri="{FF2B5EF4-FFF2-40B4-BE49-F238E27FC236}">
                <a16:creationId xmlns:a16="http://schemas.microsoft.com/office/drawing/2014/main" id="{68FF78C6-CF80-4B7E-A803-C6D14C8A7DB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33" r="31023" b="9091"/>
          <a:stretch/>
        </p:blipFill>
        <p:spPr>
          <a:xfrm>
            <a:off x="3522466" y="0"/>
            <a:ext cx="8669532" cy="685799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6E0DD4-F479-497D-9E9A-11CDCBB672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084" y="1172973"/>
            <a:ext cx="3438144" cy="1124712"/>
          </a:xfrm>
        </p:spPr>
        <p:txBody>
          <a:bodyPr anchor="b">
            <a:normAutofit fontScale="90000"/>
          </a:bodyPr>
          <a:lstStyle/>
          <a:p>
            <a:pPr algn="ctr">
              <a:lnSpc>
                <a:spcPct val="85000"/>
              </a:lnSpc>
            </a:pPr>
            <a:r>
              <a:rPr lang="bg-BG" sz="4800" cap="small" spc="-50" dirty="0">
                <a:solidFill>
                  <a:srgbClr val="FFFFFF"/>
                </a:solidFill>
              </a:rPr>
              <a:t>Нашият отбор</a:t>
            </a:r>
            <a:endParaRPr lang="en-GB" sz="4800" cap="small" spc="-50" dirty="0">
              <a:solidFill>
                <a:srgbClr val="FFFFFF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F0D77ED3-C07D-47B0-9003-3DC6B0FC9B32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241349" y="866923"/>
            <a:ext cx="3438525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spcBef>
                <a:spcPct val="0"/>
              </a:spcBef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None/>
            </a:pPr>
            <a:r>
              <a:rPr lang="bg-BG" cap="small" dirty="0"/>
              <a:t>Георги Дряновски</a:t>
            </a:r>
            <a:endParaRPr lang="en-US" cap="small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D72D8CE-7520-4EC7-9EC2-9D383F0A08CE}"/>
              </a:ext>
            </a:extLst>
          </p:cNvPr>
          <p:cNvSpPr txBox="1"/>
          <p:nvPr/>
        </p:nvSpPr>
        <p:spPr>
          <a:xfrm>
            <a:off x="6351590" y="1347054"/>
            <a:ext cx="1800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r>
              <a:rPr lang="en-US" sz="2000" cap="small" dirty="0"/>
              <a:t>Scrum trainer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4EF6898-AE9C-42F2-93DB-3C3929E2A3B3}"/>
              </a:ext>
            </a:extLst>
          </p:cNvPr>
          <p:cNvSpPr txBox="1"/>
          <p:nvPr/>
        </p:nvSpPr>
        <p:spPr>
          <a:xfrm>
            <a:off x="5029652" y="2196517"/>
            <a:ext cx="2643876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chemeClr val="accent1"/>
              </a:buClr>
            </a:pPr>
            <a:r>
              <a:rPr lang="bg-BG" sz="2800" cap="small" dirty="0"/>
              <a:t>Иван</a:t>
            </a:r>
            <a:r>
              <a:rPr lang="en-US" sz="2800" cap="small" dirty="0"/>
              <a:t> </a:t>
            </a:r>
            <a:r>
              <a:rPr lang="en-US" sz="2800" cap="small" dirty="0" err="1"/>
              <a:t>Михайлов</a:t>
            </a:r>
            <a:endParaRPr lang="en-US" sz="2800" cap="small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C2D2985-A8EB-4944-9183-4A7876CD3FA2}"/>
              </a:ext>
            </a:extLst>
          </p:cNvPr>
          <p:cNvSpPr txBox="1"/>
          <p:nvPr/>
        </p:nvSpPr>
        <p:spPr>
          <a:xfrm>
            <a:off x="5663885" y="2676648"/>
            <a:ext cx="2193349" cy="3416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r>
              <a:rPr lang="en-US" cap="small" dirty="0"/>
              <a:t>Back-end developer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A7DB5D6-A839-4388-BC52-7455498A2FD0}"/>
              </a:ext>
            </a:extLst>
          </p:cNvPr>
          <p:cNvSpPr txBox="1"/>
          <p:nvPr/>
        </p:nvSpPr>
        <p:spPr>
          <a:xfrm>
            <a:off x="5235956" y="4520338"/>
            <a:ext cx="3396700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r>
              <a:rPr lang="bg-BG" sz="2400" cap="small" dirty="0"/>
              <a:t>Максимилян Димов</a:t>
            </a:r>
            <a:endParaRPr lang="en-US" sz="2400" cap="small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274AA8E-9F23-4CDB-8537-CF48EA4595A2}"/>
              </a:ext>
            </a:extLst>
          </p:cNvPr>
          <p:cNvSpPr txBox="1"/>
          <p:nvPr/>
        </p:nvSpPr>
        <p:spPr>
          <a:xfrm>
            <a:off x="6259754" y="4889670"/>
            <a:ext cx="1868293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r>
              <a:rPr lang="en-US" cap="small" dirty="0"/>
              <a:t>Quality Engineer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85F08F0-E266-4CFA-95A8-233ACEA58FF8}"/>
              </a:ext>
            </a:extLst>
          </p:cNvPr>
          <p:cNvSpPr txBox="1"/>
          <p:nvPr/>
        </p:nvSpPr>
        <p:spPr>
          <a:xfrm>
            <a:off x="5270533" y="3327585"/>
            <a:ext cx="2405747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r>
              <a:rPr lang="bg-BG" sz="2800" cap="small" dirty="0"/>
              <a:t>Виктор Киров</a:t>
            </a:r>
            <a:endParaRPr lang="en-US" sz="2800" cap="small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89D3134-D24D-4301-AA80-A5B13F74C6E3}"/>
              </a:ext>
            </a:extLst>
          </p:cNvPr>
          <p:cNvSpPr txBox="1"/>
          <p:nvPr/>
        </p:nvSpPr>
        <p:spPr>
          <a:xfrm>
            <a:off x="5746050" y="3732376"/>
            <a:ext cx="2405747" cy="286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r>
              <a:rPr lang="en-US" sz="1400" cap="small" dirty="0"/>
              <a:t>Front-end developer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2921DAA-85F6-4355-B5C4-E5E0EE49A635}"/>
              </a:ext>
            </a:extLst>
          </p:cNvPr>
          <p:cNvSpPr txBox="1"/>
          <p:nvPr/>
        </p:nvSpPr>
        <p:spPr>
          <a:xfrm>
            <a:off x="6204979" y="5766832"/>
            <a:ext cx="2644234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r>
              <a:rPr lang="bg-BG" sz="2400" cap="small" dirty="0"/>
              <a:t>Димитър Димитров</a:t>
            </a:r>
            <a:endParaRPr lang="en-US" sz="2400" cap="small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5BEE105-C857-4E0A-A0F0-39F09DCEC46C}"/>
              </a:ext>
            </a:extLst>
          </p:cNvPr>
          <p:cNvSpPr txBox="1"/>
          <p:nvPr/>
        </p:nvSpPr>
        <p:spPr>
          <a:xfrm>
            <a:off x="7459331" y="6183145"/>
            <a:ext cx="1786221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r>
              <a:rPr lang="en-US" cap="small" dirty="0"/>
              <a:t>Code checker</a:t>
            </a:r>
          </a:p>
        </p:txBody>
      </p:sp>
      <p:pic>
        <p:nvPicPr>
          <p:cNvPr id="3" name="Slide_2">
            <a:hlinkClick r:id="" action="ppaction://media"/>
            <a:extLst>
              <a:ext uri="{FF2B5EF4-FFF2-40B4-BE49-F238E27FC236}">
                <a16:creationId xmlns:a16="http://schemas.microsoft.com/office/drawing/2014/main" id="{A94B8627-FED5-4785-AF92-4085A614BB64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24815" y="233934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647880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 advTm="19573">
        <p:fade/>
      </p:transition>
    </mc:Choice>
    <mc:Fallback>
      <p:transition spd="med" advTm="1957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88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5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11" grpId="0"/>
      <p:bldP spid="13" grpId="0"/>
      <p:bldP spid="17" grpId="0"/>
      <p:bldP spid="19" grpId="0"/>
      <p:bldP spid="20" grpId="0"/>
      <p:bldP spid="21" grpId="0"/>
      <p:bldP spid="22" grpId="0"/>
      <p:bldP spid="24" grpId="0"/>
      <p:bldP spid="25" grpId="0"/>
    </p:bldLst>
  </p:timing>
  <p:extLst>
    <p:ext uri="{E180D4A7-C9FB-4DFB-919C-405C955672EB}">
      <p14:showEvtLst xmlns:p14="http://schemas.microsoft.com/office/powerpoint/2010/main">
        <p14:playEvt time="1" objId="3"/>
        <p14:stopEvt time="19012" objId="3"/>
      </p14:showEvtLst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2172A0AC-3DCE-4672-BCAF-28FEF91F60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E6F1C77-EDC9-4C5F-8C1C-62DD46BDA3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close-up of a world map&#10;&#10;Description automatically generated with low confidence">
            <a:extLst>
              <a:ext uri="{FF2B5EF4-FFF2-40B4-BE49-F238E27FC236}">
                <a16:creationId xmlns:a16="http://schemas.microsoft.com/office/drawing/2014/main" id="{0C809659-72EC-488F-AB20-FDC8F9851DD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35" r="19055"/>
          <a:stretch/>
        </p:blipFill>
        <p:spPr>
          <a:xfrm>
            <a:off x="20" y="10"/>
            <a:ext cx="8450297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F4FC5B6-780A-4C6E-9BB0-DF54F76A5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39676" y="753970"/>
            <a:ext cx="5387797" cy="1783867"/>
          </a:xfrm>
        </p:spPr>
        <p:txBody>
          <a:bodyPr>
            <a:noAutofit/>
          </a:bodyPr>
          <a:lstStyle/>
          <a:p>
            <a:pPr algn="ctr">
              <a:lnSpc>
                <a:spcPct val="85000"/>
              </a:lnSpc>
            </a:pPr>
            <a:r>
              <a:rPr lang="bg-BG" sz="11200" cap="small" spc="-50" dirty="0">
                <a:solidFill>
                  <a:srgbClr val="FFFFFF"/>
                </a:solidFill>
              </a:rPr>
              <a:t>Тема</a:t>
            </a:r>
            <a:endParaRPr lang="en-GB" sz="11200" cap="small" spc="-50" dirty="0">
              <a:solidFill>
                <a:srgbClr val="FFFFFF"/>
              </a:solidFill>
            </a:endParaRPr>
          </a:p>
        </p:txBody>
      </p:sp>
      <p:pic>
        <p:nvPicPr>
          <p:cNvPr id="7" name="Picture 6" descr="A picture containing water, outdoor, wave, dark&#10;&#10;Description automatically generated">
            <a:extLst>
              <a:ext uri="{FF2B5EF4-FFF2-40B4-BE49-F238E27FC236}">
                <a16:creationId xmlns:a16="http://schemas.microsoft.com/office/drawing/2014/main" id="{9A343ECF-AF63-42A9-B27B-2948BF6CBAE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17" r="30176"/>
          <a:stretch/>
        </p:blipFill>
        <p:spPr>
          <a:xfrm>
            <a:off x="6225997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pic>
        <p:nvPicPr>
          <p:cNvPr id="9" name="Graphic 8" descr="Person with idea with solid fill">
            <a:extLst>
              <a:ext uri="{FF2B5EF4-FFF2-40B4-BE49-F238E27FC236}">
                <a16:creationId xmlns:a16="http://schemas.microsoft.com/office/drawing/2014/main" id="{9C0D046F-49BC-4B22-9DD6-71FD398E77E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885009" y="4837044"/>
            <a:ext cx="2202572" cy="2202572"/>
          </a:xfrm>
          <a:prstGeom prst="rect">
            <a:avLst/>
          </a:prstGeom>
        </p:spPr>
      </p:pic>
      <p:pic>
        <p:nvPicPr>
          <p:cNvPr id="8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AC79BACD-1049-457D-A833-BB7D01E1B46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95147" y="6264655"/>
            <a:ext cx="593335" cy="593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9464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9552">
        <p:fade/>
      </p:transition>
    </mc:Choice>
    <mc:Fallback>
      <p:transition spd="med" advTm="955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55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1" objId="8"/>
        <p14:stopEvt time="8634" objId="8"/>
      </p14:showEvtLst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11">
            <a:extLst>
              <a:ext uri="{FF2B5EF4-FFF2-40B4-BE49-F238E27FC236}">
                <a16:creationId xmlns:a16="http://schemas.microsoft.com/office/drawing/2014/main" id="{0D7B6173-1D58-48E2-83CF-37350F315F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13">
            <a:extLst>
              <a:ext uri="{FF2B5EF4-FFF2-40B4-BE49-F238E27FC236}">
                <a16:creationId xmlns:a16="http://schemas.microsoft.com/office/drawing/2014/main" id="{2F36CA75-CFBF-4844-B719-8FE9EBADA9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15">
            <a:extLst>
              <a:ext uri="{FF2B5EF4-FFF2-40B4-BE49-F238E27FC236}">
                <a16:creationId xmlns:a16="http://schemas.microsoft.com/office/drawing/2014/main" id="{3D4A84B9-E564-4DD0-97F8-DBF1C460C2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17">
            <a:extLst>
              <a:ext uri="{FF2B5EF4-FFF2-40B4-BE49-F238E27FC236}">
                <a16:creationId xmlns:a16="http://schemas.microsoft.com/office/drawing/2014/main" id="{102382E0-0A09-46AE-B955-B911CAFE7F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19">
            <a:extLst>
              <a:ext uri="{FF2B5EF4-FFF2-40B4-BE49-F238E27FC236}">
                <a16:creationId xmlns:a16="http://schemas.microsoft.com/office/drawing/2014/main" id="{7DE75D4A-0965-4973-BE75-DECCAC9A96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4A599609-F5C2-4A0B-A992-913F814A63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4" y="0"/>
            <a:ext cx="12181172" cy="6858000"/>
          </a:xfrm>
          <a:prstGeom prst="rect">
            <a:avLst/>
          </a:prstGeom>
        </p:spPr>
      </p:pic>
      <p:pic>
        <p:nvPicPr>
          <p:cNvPr id="5" name="Content Placeholder 4" descr="A close-up of a world map&#10;&#10;Description automatically generated with low confidence">
            <a:extLst>
              <a:ext uri="{FF2B5EF4-FFF2-40B4-BE49-F238E27FC236}">
                <a16:creationId xmlns:a16="http://schemas.microsoft.com/office/drawing/2014/main" id="{2A5CA595-A7D3-445E-830F-6970C29304B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56C637-C02A-4398-8D1D-92691BBA2C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0" y="733293"/>
            <a:ext cx="9801854" cy="2790331"/>
          </a:xfrm>
        </p:spPr>
        <p:txBody>
          <a:bodyPr anchor="b">
            <a:normAutofit/>
          </a:bodyPr>
          <a:lstStyle/>
          <a:p>
            <a:pPr algn="ctr">
              <a:lnSpc>
                <a:spcPct val="85000"/>
              </a:lnSpc>
            </a:pPr>
            <a:r>
              <a:rPr lang="bg-BG" sz="6000" cap="small" spc="-50" dirty="0">
                <a:solidFill>
                  <a:srgbClr val="FFFFFF"/>
                </a:solidFill>
              </a:rPr>
              <a:t>Етапи на реализация</a:t>
            </a:r>
            <a:endParaRPr lang="en-GB" sz="6000" cap="small" spc="-50" dirty="0">
              <a:solidFill>
                <a:srgbClr val="FFFFFF"/>
              </a:solidFill>
            </a:endParaRPr>
          </a:p>
        </p:txBody>
      </p:sp>
      <p:pic>
        <p:nvPicPr>
          <p:cNvPr id="7" name="Content Placeholder 6" descr="Aspiration with solid fill">
            <a:extLst>
              <a:ext uri="{FF2B5EF4-FFF2-40B4-BE49-F238E27FC236}">
                <a16:creationId xmlns:a16="http://schemas.microsoft.com/office/drawing/2014/main" id="{06F32B6E-E769-4E47-AF0F-33BC0001B5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984974" y="3627646"/>
            <a:ext cx="3502128" cy="3502128"/>
          </a:xfrm>
        </p:spPr>
      </p:pic>
      <p:pic>
        <p:nvPicPr>
          <p:cNvPr id="11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F2C257CE-A2F7-4CEB-AED2-660C7F55278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 flipV="1">
            <a:off x="5414" y="6067758"/>
            <a:ext cx="790242" cy="790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5933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3109">
        <p:fade/>
      </p:transition>
    </mc:Choice>
    <mc:Fallback>
      <p:transition spd="med" advTm="2310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394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1" objId="11"/>
        <p14:stopEvt time="22465" objId="11"/>
      </p14:showEvt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FA511026-8542-4AC0-9F06-134A70850B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946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Background pattern&#10;&#10;Description automatically generated">
            <a:extLst>
              <a:ext uri="{FF2B5EF4-FFF2-40B4-BE49-F238E27FC236}">
                <a16:creationId xmlns:a16="http://schemas.microsoft.com/office/drawing/2014/main" id="{934F5898-8864-47DB-9EB3-F7309297920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57104B7-09B3-4B05-A313-A51E486318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368" y="371719"/>
            <a:ext cx="6125964" cy="1906863"/>
          </a:xfrm>
        </p:spPr>
        <p:txBody>
          <a:bodyPr anchor="b">
            <a:normAutofit/>
          </a:bodyPr>
          <a:lstStyle/>
          <a:p>
            <a:r>
              <a:rPr lang="bg-BG" cap="small" spc="-50" dirty="0"/>
              <a:t>Използвани технологии</a:t>
            </a:r>
            <a:endParaRPr lang="en-GB" cap="small" spc="-50" dirty="0"/>
          </a:p>
        </p:txBody>
      </p:sp>
      <p:sp>
        <p:nvSpPr>
          <p:cNvPr id="24" name="Content Placeholder 23">
            <a:extLst>
              <a:ext uri="{FF2B5EF4-FFF2-40B4-BE49-F238E27FC236}">
                <a16:creationId xmlns:a16="http://schemas.microsoft.com/office/drawing/2014/main" id="{8EE5D4E7-4476-4707-8804-22306204FD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1368" y="2711395"/>
            <a:ext cx="4114801" cy="3465568"/>
          </a:xfrm>
        </p:spPr>
        <p:txBody>
          <a:bodyPr>
            <a:normAutofit/>
          </a:bodyPr>
          <a:lstStyle/>
          <a:p>
            <a:endParaRPr lang="en-US" sz="2000" dirty="0"/>
          </a:p>
        </p:txBody>
      </p:sp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7C31EC39-BE2E-477F-AAA2-E4B069DAAF1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9" r="-9" b="14809"/>
          <a:stretch/>
        </p:blipFill>
        <p:spPr>
          <a:xfrm>
            <a:off x="8452963" y="3681463"/>
            <a:ext cx="3747932" cy="3176541"/>
          </a:xfrm>
          <a:custGeom>
            <a:avLst/>
            <a:gdLst/>
            <a:ahLst/>
            <a:cxnLst/>
            <a:rect l="l" t="t" r="r" b="b"/>
            <a:pathLst>
              <a:path w="3747932" h="3176541">
                <a:moveTo>
                  <a:pt x="3239865" y="21"/>
                </a:moveTo>
                <a:cubicBezTo>
                  <a:pt x="3261821" y="112"/>
                  <a:pt x="3278837" y="498"/>
                  <a:pt x="3290337" y="938"/>
                </a:cubicBezTo>
                <a:cubicBezTo>
                  <a:pt x="3401766" y="5376"/>
                  <a:pt x="3510165" y="23128"/>
                  <a:pt x="3616543" y="49449"/>
                </a:cubicBezTo>
                <a:lnTo>
                  <a:pt x="3747932" y="87091"/>
                </a:lnTo>
                <a:lnTo>
                  <a:pt x="3747932" y="3176541"/>
                </a:lnTo>
                <a:lnTo>
                  <a:pt x="401358" y="3176541"/>
                </a:lnTo>
                <a:lnTo>
                  <a:pt x="398780" y="3136258"/>
                </a:lnTo>
                <a:cubicBezTo>
                  <a:pt x="400956" y="3079023"/>
                  <a:pt x="437945" y="3052703"/>
                  <a:pt x="483325" y="3030665"/>
                </a:cubicBezTo>
                <a:cubicBezTo>
                  <a:pt x="498866" y="3023015"/>
                  <a:pt x="520932" y="3023320"/>
                  <a:pt x="526840" y="2999447"/>
                </a:cubicBezTo>
                <a:cubicBezTo>
                  <a:pt x="501352" y="2976798"/>
                  <a:pt x="470270" y="2995161"/>
                  <a:pt x="442916" y="2988735"/>
                </a:cubicBezTo>
                <a:cubicBezTo>
                  <a:pt x="420228" y="2983533"/>
                  <a:pt x="382618" y="2986286"/>
                  <a:pt x="413701" y="2944662"/>
                </a:cubicBezTo>
                <a:cubicBezTo>
                  <a:pt x="422716" y="2932726"/>
                  <a:pt x="412147" y="2923542"/>
                  <a:pt x="400645" y="2922625"/>
                </a:cubicBezTo>
                <a:cubicBezTo>
                  <a:pt x="308644" y="2913137"/>
                  <a:pt x="350915" y="2828968"/>
                  <a:pt x="321386" y="2784590"/>
                </a:cubicBezTo>
                <a:cubicBezTo>
                  <a:pt x="313307" y="2772348"/>
                  <a:pt x="322010" y="2751230"/>
                  <a:pt x="334753" y="2746027"/>
                </a:cubicBezTo>
                <a:cubicBezTo>
                  <a:pt x="416187" y="2711746"/>
                  <a:pt x="427377" y="2630027"/>
                  <a:pt x="466852" y="2559632"/>
                </a:cubicBezTo>
                <a:cubicBezTo>
                  <a:pt x="423957" y="2531782"/>
                  <a:pt x="372673" y="2525661"/>
                  <a:pt x="326361" y="2507602"/>
                </a:cubicBezTo>
                <a:cubicBezTo>
                  <a:pt x="278183" y="2488626"/>
                  <a:pt x="278183" y="2474547"/>
                  <a:pt x="317968" y="2419457"/>
                </a:cubicBezTo>
                <a:cubicBezTo>
                  <a:pt x="214465" y="2407519"/>
                  <a:pt x="214465" y="2407519"/>
                  <a:pt x="246479" y="2320903"/>
                </a:cubicBezTo>
                <a:cubicBezTo>
                  <a:pt x="159758" y="2312945"/>
                  <a:pt x="102570" y="2271933"/>
                  <a:pt x="89205" y="2182255"/>
                </a:cubicBezTo>
                <a:cubicBezTo>
                  <a:pt x="82677" y="2138795"/>
                  <a:pt x="43514" y="2118290"/>
                  <a:pt x="0" y="2089213"/>
                </a:cubicBezTo>
                <a:cubicBezTo>
                  <a:pt x="54081" y="2061053"/>
                  <a:pt x="90759" y="2002290"/>
                  <a:pt x="153855" y="2064423"/>
                </a:cubicBezTo>
                <a:cubicBezTo>
                  <a:pt x="176855" y="2087070"/>
                  <a:pt x="174683" y="2058300"/>
                  <a:pt x="177788" y="2050037"/>
                </a:cubicBezTo>
                <a:cubicBezTo>
                  <a:pt x="185247" y="2029838"/>
                  <a:pt x="169707" y="2016369"/>
                  <a:pt x="159450" y="2001067"/>
                </a:cubicBezTo>
                <a:cubicBezTo>
                  <a:pt x="149504" y="1985763"/>
                  <a:pt x="137691" y="1969543"/>
                  <a:pt x="134895" y="1952400"/>
                </a:cubicBezTo>
                <a:cubicBezTo>
                  <a:pt x="133031" y="1940465"/>
                  <a:pt x="142044" y="1923021"/>
                  <a:pt x="151990" y="1914144"/>
                </a:cubicBezTo>
                <a:cubicBezTo>
                  <a:pt x="204209" y="1867316"/>
                  <a:pt x="173127" y="1762030"/>
                  <a:pt x="271969" y="1748562"/>
                </a:cubicBezTo>
                <a:cubicBezTo>
                  <a:pt x="316415" y="1742443"/>
                  <a:pt x="337860" y="1703878"/>
                  <a:pt x="370497" y="1682760"/>
                </a:cubicBezTo>
                <a:cubicBezTo>
                  <a:pt x="483946" y="1608999"/>
                  <a:pt x="559787" y="1514119"/>
                  <a:pt x="594908" y="1383735"/>
                </a:cubicBezTo>
                <a:cubicBezTo>
                  <a:pt x="604543" y="1347620"/>
                  <a:pt x="641532" y="1318542"/>
                  <a:pt x="665465" y="1286713"/>
                </a:cubicBezTo>
                <a:cubicBezTo>
                  <a:pt x="653963" y="1263452"/>
                  <a:pt x="591178" y="1313647"/>
                  <a:pt x="613246" y="1252435"/>
                </a:cubicBezTo>
                <a:cubicBezTo>
                  <a:pt x="630030" y="1206524"/>
                  <a:pt x="672925" y="1178060"/>
                  <a:pt x="713332" y="1150820"/>
                </a:cubicBezTo>
                <a:cubicBezTo>
                  <a:pt x="759333" y="1119908"/>
                  <a:pt x="810307" y="1095117"/>
                  <a:pt x="831133" y="1037883"/>
                </a:cubicBezTo>
                <a:cubicBezTo>
                  <a:pt x="835485" y="1025640"/>
                  <a:pt x="849470" y="1012785"/>
                  <a:pt x="861903" y="1007887"/>
                </a:cubicBezTo>
                <a:cubicBezTo>
                  <a:pt x="1469751" y="63584"/>
                  <a:pt x="2910527" y="-1353"/>
                  <a:pt x="3239865" y="21"/>
                </a:cubicBezTo>
                <a:close/>
              </a:path>
            </a:pathLst>
          </a:custGeom>
        </p:spPr>
      </p:pic>
      <p:pic>
        <p:nvPicPr>
          <p:cNvPr id="17" name="Picture 16" descr="Icon&#10;&#10;Description automatically generated">
            <a:extLst>
              <a:ext uri="{FF2B5EF4-FFF2-40B4-BE49-F238E27FC236}">
                <a16:creationId xmlns:a16="http://schemas.microsoft.com/office/drawing/2014/main" id="{7B0515FF-64E1-495A-8B9D-ED6F885912C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" r="-1" b="-1"/>
          <a:stretch/>
        </p:blipFill>
        <p:spPr>
          <a:xfrm>
            <a:off x="5398281" y="2457970"/>
            <a:ext cx="3458367" cy="3476265"/>
          </a:xfrm>
          <a:custGeom>
            <a:avLst/>
            <a:gdLst/>
            <a:ahLst/>
            <a:cxnLst/>
            <a:rect l="l" t="t" r="r" b="b"/>
            <a:pathLst>
              <a:path w="3458367" h="3476265">
                <a:moveTo>
                  <a:pt x="549716" y="15"/>
                </a:moveTo>
                <a:cubicBezTo>
                  <a:pt x="557611" y="271"/>
                  <a:pt x="565778" y="3856"/>
                  <a:pt x="573176" y="4995"/>
                </a:cubicBezTo>
                <a:cubicBezTo>
                  <a:pt x="736504" y="30493"/>
                  <a:pt x="899830" y="58040"/>
                  <a:pt x="1063336" y="82398"/>
                </a:cubicBezTo>
                <a:cubicBezTo>
                  <a:pt x="1216195" y="105163"/>
                  <a:pt x="1370136" y="110398"/>
                  <a:pt x="1523717" y="122237"/>
                </a:cubicBezTo>
                <a:cubicBezTo>
                  <a:pt x="1709602" y="136580"/>
                  <a:pt x="1895127" y="156841"/>
                  <a:pt x="2079929" y="188711"/>
                </a:cubicBezTo>
                <a:cubicBezTo>
                  <a:pt x="2208244" y="211023"/>
                  <a:pt x="2337823" y="226502"/>
                  <a:pt x="2467943" y="208745"/>
                </a:cubicBezTo>
                <a:cubicBezTo>
                  <a:pt x="2474439" y="207834"/>
                  <a:pt x="2481839" y="204876"/>
                  <a:pt x="2487253" y="207834"/>
                </a:cubicBezTo>
                <a:cubicBezTo>
                  <a:pt x="2550419" y="241073"/>
                  <a:pt x="2619357" y="217168"/>
                  <a:pt x="2684869" y="238113"/>
                </a:cubicBezTo>
                <a:cubicBezTo>
                  <a:pt x="2668085" y="318930"/>
                  <a:pt x="2596077" y="312327"/>
                  <a:pt x="2555471" y="368331"/>
                </a:cubicBezTo>
                <a:cubicBezTo>
                  <a:pt x="2621704" y="390639"/>
                  <a:pt x="2681259" y="413178"/>
                  <a:pt x="2741717" y="430023"/>
                </a:cubicBezTo>
                <a:cubicBezTo>
                  <a:pt x="2805785" y="447780"/>
                  <a:pt x="2860106" y="495816"/>
                  <a:pt x="2922728" y="517216"/>
                </a:cubicBezTo>
                <a:cubicBezTo>
                  <a:pt x="2936085" y="521769"/>
                  <a:pt x="2952146" y="537704"/>
                  <a:pt x="2956838" y="553184"/>
                </a:cubicBezTo>
                <a:cubicBezTo>
                  <a:pt x="2971997" y="603269"/>
                  <a:pt x="3274647" y="743732"/>
                  <a:pt x="3238914" y="788350"/>
                </a:cubicBezTo>
                <a:cubicBezTo>
                  <a:pt x="3224116" y="806791"/>
                  <a:pt x="3204986" y="819994"/>
                  <a:pt x="3184953" y="838207"/>
                </a:cubicBezTo>
                <a:cubicBezTo>
                  <a:pt x="3215093" y="872582"/>
                  <a:pt x="3249020" y="887608"/>
                  <a:pt x="3285115" y="897852"/>
                </a:cubicBezTo>
                <a:cubicBezTo>
                  <a:pt x="3295944" y="901039"/>
                  <a:pt x="3306591" y="907413"/>
                  <a:pt x="3307674" y="922894"/>
                </a:cubicBezTo>
                <a:cubicBezTo>
                  <a:pt x="3308757" y="939056"/>
                  <a:pt x="3297748" y="945429"/>
                  <a:pt x="3288544" y="952944"/>
                </a:cubicBezTo>
                <a:cubicBezTo>
                  <a:pt x="3275731" y="963415"/>
                  <a:pt x="3263278" y="972523"/>
                  <a:pt x="3247036" y="973888"/>
                </a:cubicBezTo>
                <a:cubicBezTo>
                  <a:pt x="3220325" y="975937"/>
                  <a:pt x="3207513" y="1005076"/>
                  <a:pt x="3191993" y="1026930"/>
                </a:cubicBezTo>
                <a:cubicBezTo>
                  <a:pt x="3183330" y="1039224"/>
                  <a:pt x="3178998" y="1064037"/>
                  <a:pt x="3194157" y="1068363"/>
                </a:cubicBezTo>
                <a:cubicBezTo>
                  <a:pt x="3230613" y="1078837"/>
                  <a:pt x="3227725" y="1109114"/>
                  <a:pt x="3226824" y="1143489"/>
                </a:cubicBezTo>
                <a:cubicBezTo>
                  <a:pt x="3225560" y="1186061"/>
                  <a:pt x="3204083" y="1205638"/>
                  <a:pt x="3177734" y="1222030"/>
                </a:cubicBezTo>
                <a:cubicBezTo>
                  <a:pt x="3168711" y="1227720"/>
                  <a:pt x="3155898" y="1227493"/>
                  <a:pt x="3152469" y="1245250"/>
                </a:cubicBezTo>
                <a:cubicBezTo>
                  <a:pt x="3167267" y="1262097"/>
                  <a:pt x="3185314" y="1248439"/>
                  <a:pt x="3201197" y="1253218"/>
                </a:cubicBezTo>
                <a:cubicBezTo>
                  <a:pt x="3214370" y="1257088"/>
                  <a:pt x="3236208" y="1255040"/>
                  <a:pt x="3218160" y="1286000"/>
                </a:cubicBezTo>
                <a:cubicBezTo>
                  <a:pt x="3212926" y="1294878"/>
                  <a:pt x="3219062" y="1301709"/>
                  <a:pt x="3225741" y="1302392"/>
                </a:cubicBezTo>
                <a:cubicBezTo>
                  <a:pt x="3279159" y="1309449"/>
                  <a:pt x="3254615" y="1372054"/>
                  <a:pt x="3271761" y="1405063"/>
                </a:cubicBezTo>
                <a:cubicBezTo>
                  <a:pt x="3276452" y="1414169"/>
                  <a:pt x="3271399" y="1429877"/>
                  <a:pt x="3263999" y="1433747"/>
                </a:cubicBezTo>
                <a:cubicBezTo>
                  <a:pt x="3216716" y="1459245"/>
                  <a:pt x="3210220" y="1520028"/>
                  <a:pt x="3187299" y="1572389"/>
                </a:cubicBezTo>
                <a:cubicBezTo>
                  <a:pt x="3212205" y="1593104"/>
                  <a:pt x="3241982" y="1597657"/>
                  <a:pt x="3268872" y="1611089"/>
                </a:cubicBezTo>
                <a:cubicBezTo>
                  <a:pt x="3296846" y="1625204"/>
                  <a:pt x="3296846" y="1635676"/>
                  <a:pt x="3273746" y="1676653"/>
                </a:cubicBezTo>
                <a:cubicBezTo>
                  <a:pt x="3333842" y="1685532"/>
                  <a:pt x="3333842" y="1685532"/>
                  <a:pt x="3315254" y="1749957"/>
                </a:cubicBezTo>
                <a:cubicBezTo>
                  <a:pt x="3365607" y="1755877"/>
                  <a:pt x="3398812" y="1786382"/>
                  <a:pt x="3406572" y="1853085"/>
                </a:cubicBezTo>
                <a:cubicBezTo>
                  <a:pt x="3410362" y="1885411"/>
                  <a:pt x="3433101" y="1900663"/>
                  <a:pt x="3458367" y="1922291"/>
                </a:cubicBezTo>
                <a:cubicBezTo>
                  <a:pt x="3426966" y="1943236"/>
                  <a:pt x="3405669" y="1986945"/>
                  <a:pt x="3369034" y="1940730"/>
                </a:cubicBezTo>
                <a:cubicBezTo>
                  <a:pt x="3355680" y="1923885"/>
                  <a:pt x="3356941" y="1945284"/>
                  <a:pt x="3355138" y="1951430"/>
                </a:cubicBezTo>
                <a:cubicBezTo>
                  <a:pt x="3350807" y="1966455"/>
                  <a:pt x="3359830" y="1976472"/>
                  <a:pt x="3365786" y="1987854"/>
                </a:cubicBezTo>
                <a:cubicBezTo>
                  <a:pt x="3371561" y="1999237"/>
                  <a:pt x="3378420" y="2011302"/>
                  <a:pt x="3380043" y="2024054"/>
                </a:cubicBezTo>
                <a:cubicBezTo>
                  <a:pt x="3381125" y="2032931"/>
                  <a:pt x="3375892" y="2045905"/>
                  <a:pt x="3370117" y="2052509"/>
                </a:cubicBezTo>
                <a:cubicBezTo>
                  <a:pt x="3339797" y="2087340"/>
                  <a:pt x="3357844" y="2165652"/>
                  <a:pt x="3300454" y="2175670"/>
                </a:cubicBezTo>
                <a:cubicBezTo>
                  <a:pt x="3274647" y="2180221"/>
                  <a:pt x="3262195" y="2208906"/>
                  <a:pt x="3243246" y="2224614"/>
                </a:cubicBezTo>
                <a:cubicBezTo>
                  <a:pt x="3177374" y="2279478"/>
                  <a:pt x="3133338" y="2350051"/>
                  <a:pt x="3112946" y="2447031"/>
                </a:cubicBezTo>
                <a:cubicBezTo>
                  <a:pt x="3107352" y="2473894"/>
                  <a:pt x="3085875" y="2495522"/>
                  <a:pt x="3071979" y="2519197"/>
                </a:cubicBezTo>
                <a:cubicBezTo>
                  <a:pt x="3078657" y="2536499"/>
                  <a:pt x="3115112" y="2499164"/>
                  <a:pt x="3102298" y="2544694"/>
                </a:cubicBezTo>
                <a:cubicBezTo>
                  <a:pt x="3092553" y="2578843"/>
                  <a:pt x="3067647" y="2600014"/>
                  <a:pt x="3044185" y="2620276"/>
                </a:cubicBezTo>
                <a:cubicBezTo>
                  <a:pt x="3017476" y="2643268"/>
                  <a:pt x="2987879" y="2661708"/>
                  <a:pt x="2975787" y="2704279"/>
                </a:cubicBezTo>
                <a:cubicBezTo>
                  <a:pt x="2973260" y="2713386"/>
                  <a:pt x="2965140" y="2722947"/>
                  <a:pt x="2957921" y="2726591"/>
                </a:cubicBezTo>
                <a:cubicBezTo>
                  <a:pt x="2581458" y="3475797"/>
                  <a:pt x="1654740" y="3480805"/>
                  <a:pt x="1547901" y="3475568"/>
                </a:cubicBezTo>
                <a:cubicBezTo>
                  <a:pt x="1418503" y="3468966"/>
                  <a:pt x="1296143" y="3422753"/>
                  <a:pt x="1176132" y="3365156"/>
                </a:cubicBezTo>
                <a:cubicBezTo>
                  <a:pt x="1125418" y="3340797"/>
                  <a:pt x="1078316" y="3306195"/>
                  <a:pt x="1029045" y="3279332"/>
                </a:cubicBezTo>
                <a:cubicBezTo>
                  <a:pt x="961009" y="3242223"/>
                  <a:pt x="908492" y="3171424"/>
                  <a:pt x="840634" y="3141601"/>
                </a:cubicBezTo>
                <a:cubicBezTo>
                  <a:pt x="770793" y="3110867"/>
                  <a:pt x="711057" y="3054638"/>
                  <a:pt x="639229" y="3030734"/>
                </a:cubicBezTo>
                <a:cubicBezTo>
                  <a:pt x="601330" y="3017985"/>
                  <a:pt x="564695" y="2994993"/>
                  <a:pt x="570649" y="2929200"/>
                </a:cubicBezTo>
                <a:cubicBezTo>
                  <a:pt x="572274" y="2910532"/>
                  <a:pt x="562349" y="2895282"/>
                  <a:pt x="546647" y="2900745"/>
                </a:cubicBezTo>
                <a:cubicBezTo>
                  <a:pt x="516690" y="2910989"/>
                  <a:pt x="503154" y="2883898"/>
                  <a:pt x="486550" y="2863636"/>
                </a:cubicBezTo>
                <a:cubicBezTo>
                  <a:pt x="456953" y="2827667"/>
                  <a:pt x="428801" y="2789422"/>
                  <a:pt x="381697" y="2783503"/>
                </a:cubicBezTo>
                <a:cubicBezTo>
                  <a:pt x="390720" y="2755272"/>
                  <a:pt x="406060" y="2759371"/>
                  <a:pt x="420137" y="2765290"/>
                </a:cubicBezTo>
                <a:cubicBezTo>
                  <a:pt x="457133" y="2780772"/>
                  <a:pt x="493769" y="2798300"/>
                  <a:pt x="530765" y="2813781"/>
                </a:cubicBezTo>
                <a:cubicBezTo>
                  <a:pt x="554948" y="2823799"/>
                  <a:pt x="578952" y="2837912"/>
                  <a:pt x="611257" y="2826755"/>
                </a:cubicBezTo>
                <a:cubicBezTo>
                  <a:pt x="583463" y="2769843"/>
                  <a:pt x="536180" y="2759598"/>
                  <a:pt x="497920" y="2742071"/>
                </a:cubicBezTo>
                <a:cubicBezTo>
                  <a:pt x="450096" y="2719988"/>
                  <a:pt x="421942" y="2678326"/>
                  <a:pt x="388193" y="2631885"/>
                </a:cubicBezTo>
                <a:cubicBezTo>
                  <a:pt x="423386" y="2620730"/>
                  <a:pt x="445223" y="2654879"/>
                  <a:pt x="472834" y="2653056"/>
                </a:cubicBezTo>
                <a:cubicBezTo>
                  <a:pt x="474279" y="2647140"/>
                  <a:pt x="476804" y="2638488"/>
                  <a:pt x="476444" y="2638259"/>
                </a:cubicBezTo>
                <a:cubicBezTo>
                  <a:pt x="431326" y="2612763"/>
                  <a:pt x="410211" y="2564956"/>
                  <a:pt x="403173" y="2507131"/>
                </a:cubicBezTo>
                <a:cubicBezTo>
                  <a:pt x="399563" y="2477310"/>
                  <a:pt x="383140" y="2467976"/>
                  <a:pt x="366897" y="2454316"/>
                </a:cubicBezTo>
                <a:cubicBezTo>
                  <a:pt x="310230" y="2405826"/>
                  <a:pt x="250314" y="2361890"/>
                  <a:pt x="203752" y="2295188"/>
                </a:cubicBezTo>
                <a:cubicBezTo>
                  <a:pt x="257532" y="2304066"/>
                  <a:pt x="300665" y="2347547"/>
                  <a:pt x="358597" y="2366215"/>
                </a:cubicBezTo>
                <a:cubicBezTo>
                  <a:pt x="312577" y="2292910"/>
                  <a:pt x="253020" y="2255803"/>
                  <a:pt x="198698" y="2211409"/>
                </a:cubicBezTo>
                <a:cubicBezTo>
                  <a:pt x="173974" y="2191149"/>
                  <a:pt x="151055" y="2165197"/>
                  <a:pt x="121097" y="2154269"/>
                </a:cubicBezTo>
                <a:cubicBezTo>
                  <a:pt x="110448" y="2150400"/>
                  <a:pt x="92943" y="2142204"/>
                  <a:pt x="101425" y="2120577"/>
                </a:cubicBezTo>
                <a:cubicBezTo>
                  <a:pt x="108643" y="2102593"/>
                  <a:pt x="122900" y="2108055"/>
                  <a:pt x="135895" y="2113292"/>
                </a:cubicBezTo>
                <a:cubicBezTo>
                  <a:pt x="167116" y="2126269"/>
                  <a:pt x="199421" y="2126495"/>
                  <a:pt x="241652" y="2126269"/>
                </a:cubicBezTo>
                <a:cubicBezTo>
                  <a:pt x="206279" y="2066851"/>
                  <a:pt x="141489" y="2084608"/>
                  <a:pt x="111170" y="2022231"/>
                </a:cubicBezTo>
                <a:cubicBezTo>
                  <a:pt x="149069" y="2011302"/>
                  <a:pt x="178305" y="2033841"/>
                  <a:pt x="208987" y="2038166"/>
                </a:cubicBezTo>
                <a:cubicBezTo>
                  <a:pt x="236777" y="2042036"/>
                  <a:pt x="243636" y="2031565"/>
                  <a:pt x="237139" y="1997188"/>
                </a:cubicBezTo>
                <a:cubicBezTo>
                  <a:pt x="227034" y="1943690"/>
                  <a:pt x="242193" y="1916371"/>
                  <a:pt x="282618" y="1930941"/>
                </a:cubicBezTo>
                <a:cubicBezTo>
                  <a:pt x="320155" y="1944601"/>
                  <a:pt x="324125" y="1924568"/>
                  <a:pt x="314019" y="1894062"/>
                </a:cubicBezTo>
                <a:cubicBezTo>
                  <a:pt x="299582" y="1849671"/>
                  <a:pt x="316004" y="1815295"/>
                  <a:pt x="327194" y="1777960"/>
                </a:cubicBezTo>
                <a:cubicBezTo>
                  <a:pt x="344339" y="1721045"/>
                  <a:pt x="337121" y="1693272"/>
                  <a:pt x="300123" y="1650929"/>
                </a:cubicBezTo>
                <a:cubicBezTo>
                  <a:pt x="279370" y="1627251"/>
                  <a:pt x="256992" y="1607219"/>
                  <a:pt x="226852" y="1586731"/>
                </a:cubicBezTo>
                <a:cubicBezTo>
                  <a:pt x="296334" y="1575576"/>
                  <a:pt x="223423" y="1538013"/>
                  <a:pt x="247968" y="1514564"/>
                </a:cubicBezTo>
                <a:cubicBezTo>
                  <a:pt x="297056" y="1505003"/>
                  <a:pt x="337121" y="1579673"/>
                  <a:pt x="403895" y="1558274"/>
                </a:cubicBezTo>
                <a:cubicBezTo>
                  <a:pt x="321420" y="1493619"/>
                  <a:pt x="230281" y="1472448"/>
                  <a:pt x="170546" y="1386396"/>
                </a:cubicBezTo>
                <a:cubicBezTo>
                  <a:pt x="184261" y="1366817"/>
                  <a:pt x="197977" y="1385030"/>
                  <a:pt x="209707" y="1377746"/>
                </a:cubicBezTo>
                <a:cubicBezTo>
                  <a:pt x="209346" y="1373192"/>
                  <a:pt x="210250" y="1366362"/>
                  <a:pt x="208083" y="1364314"/>
                </a:cubicBezTo>
                <a:cubicBezTo>
                  <a:pt x="163508" y="1317416"/>
                  <a:pt x="162784" y="1316279"/>
                  <a:pt x="210610" y="1281675"/>
                </a:cubicBezTo>
                <a:cubicBezTo>
                  <a:pt x="227394" y="1269609"/>
                  <a:pt x="225950" y="1258909"/>
                  <a:pt x="217108" y="1243657"/>
                </a:cubicBezTo>
                <a:cubicBezTo>
                  <a:pt x="210790" y="1232957"/>
                  <a:pt x="203211" y="1223395"/>
                  <a:pt x="206820" y="1199947"/>
                </a:cubicBezTo>
                <a:cubicBezTo>
                  <a:pt x="232988" y="1229998"/>
                  <a:pt x="359499" y="1220208"/>
                  <a:pt x="381877" y="1217021"/>
                </a:cubicBezTo>
                <a:cubicBezTo>
                  <a:pt x="406963" y="1213607"/>
                  <a:pt x="431688" y="1199037"/>
                  <a:pt x="458035" y="1207003"/>
                </a:cubicBezTo>
                <a:cubicBezTo>
                  <a:pt x="479150" y="1213381"/>
                  <a:pt x="576966" y="1275073"/>
                  <a:pt x="590863" y="1204273"/>
                </a:cubicBezTo>
                <a:cubicBezTo>
                  <a:pt x="591585" y="1200858"/>
                  <a:pt x="631107" y="1208826"/>
                  <a:pt x="652403" y="1212696"/>
                </a:cubicBezTo>
                <a:cubicBezTo>
                  <a:pt x="671172" y="1215883"/>
                  <a:pt x="692288" y="1229998"/>
                  <a:pt x="704920" y="1201769"/>
                </a:cubicBezTo>
                <a:cubicBezTo>
                  <a:pt x="712320" y="1185150"/>
                  <a:pt x="681820" y="1153051"/>
                  <a:pt x="654569" y="1150320"/>
                </a:cubicBezTo>
                <a:cubicBezTo>
                  <a:pt x="630926" y="1147814"/>
                  <a:pt x="606202" y="1144172"/>
                  <a:pt x="583643" y="1151001"/>
                </a:cubicBezTo>
                <a:cubicBezTo>
                  <a:pt x="555852" y="1159198"/>
                  <a:pt x="540873" y="1145995"/>
                  <a:pt x="533111" y="1117538"/>
                </a:cubicBezTo>
                <a:cubicBezTo>
                  <a:pt x="524450" y="1086122"/>
                  <a:pt x="507845" y="1071550"/>
                  <a:pt x="484926" y="1056980"/>
                </a:cubicBezTo>
                <a:cubicBezTo>
                  <a:pt x="429340" y="1021696"/>
                  <a:pt x="375921" y="980946"/>
                  <a:pt x="314922" y="960456"/>
                </a:cubicBezTo>
                <a:cubicBezTo>
                  <a:pt x="302830" y="956358"/>
                  <a:pt x="289476" y="950894"/>
                  <a:pt x="283881" y="923805"/>
                </a:cubicBezTo>
                <a:cubicBezTo>
                  <a:pt x="449013" y="964326"/>
                  <a:pt x="599526" y="1069958"/>
                  <a:pt x="769890" y="1063811"/>
                </a:cubicBezTo>
                <a:cubicBezTo>
                  <a:pt x="723329" y="1030346"/>
                  <a:pt x="669369" y="1028524"/>
                  <a:pt x="619738" y="1005076"/>
                </a:cubicBezTo>
                <a:cubicBezTo>
                  <a:pt x="654930" y="987546"/>
                  <a:pt x="687956" y="1005759"/>
                  <a:pt x="721344" y="1015777"/>
                </a:cubicBezTo>
                <a:cubicBezTo>
                  <a:pt x="749317" y="1023970"/>
                  <a:pt x="774583" y="1025337"/>
                  <a:pt x="777650" y="976393"/>
                </a:cubicBezTo>
                <a:cubicBezTo>
                  <a:pt x="776566" y="973205"/>
                  <a:pt x="776747" y="969107"/>
                  <a:pt x="776929" y="965238"/>
                </a:cubicBezTo>
                <a:cubicBezTo>
                  <a:pt x="767542" y="944976"/>
                  <a:pt x="752926" y="934504"/>
                  <a:pt x="735601" y="928584"/>
                </a:cubicBezTo>
                <a:cubicBezTo>
                  <a:pt x="725133" y="924942"/>
                  <a:pt x="711237" y="919478"/>
                  <a:pt x="711416" y="904909"/>
                </a:cubicBezTo>
                <a:cubicBezTo>
                  <a:pt x="711958" y="850955"/>
                  <a:pt x="678571" y="835246"/>
                  <a:pt x="645185" y="819539"/>
                </a:cubicBezTo>
                <a:cubicBezTo>
                  <a:pt x="663773" y="792676"/>
                  <a:pt x="678391" y="812481"/>
                  <a:pt x="692468" y="810433"/>
                </a:cubicBezTo>
                <a:cubicBezTo>
                  <a:pt x="701672" y="809067"/>
                  <a:pt x="709973" y="806563"/>
                  <a:pt x="709973" y="792676"/>
                </a:cubicBezTo>
                <a:cubicBezTo>
                  <a:pt x="710154" y="781065"/>
                  <a:pt x="705822" y="767861"/>
                  <a:pt x="696799" y="767635"/>
                </a:cubicBezTo>
                <a:cubicBezTo>
                  <a:pt x="640312" y="765585"/>
                  <a:pt x="609090" y="690914"/>
                  <a:pt x="550437" y="690687"/>
                </a:cubicBezTo>
                <a:cubicBezTo>
                  <a:pt x="515425" y="690687"/>
                  <a:pt x="568666" y="648572"/>
                  <a:pt x="539068" y="631042"/>
                </a:cubicBezTo>
                <a:cubicBezTo>
                  <a:pt x="532570" y="627171"/>
                  <a:pt x="556032" y="621254"/>
                  <a:pt x="566500" y="622164"/>
                </a:cubicBezTo>
                <a:cubicBezTo>
                  <a:pt x="576786" y="623074"/>
                  <a:pt x="585990" y="634229"/>
                  <a:pt x="598443" y="626261"/>
                </a:cubicBezTo>
                <a:cubicBezTo>
                  <a:pt x="605300" y="597806"/>
                  <a:pt x="587615" y="587332"/>
                  <a:pt x="572996" y="579365"/>
                </a:cubicBezTo>
                <a:cubicBezTo>
                  <a:pt x="539247" y="560925"/>
                  <a:pt x="506402" y="538615"/>
                  <a:pt x="469405" y="532013"/>
                </a:cubicBezTo>
                <a:cubicBezTo>
                  <a:pt x="456232" y="529737"/>
                  <a:pt x="488355" y="499231"/>
                  <a:pt x="494671" y="488532"/>
                </a:cubicBezTo>
                <a:cubicBezTo>
                  <a:pt x="345782" y="376071"/>
                  <a:pt x="166756" y="381762"/>
                  <a:pt x="0" y="290928"/>
                </a:cubicBezTo>
                <a:cubicBezTo>
                  <a:pt x="36817" y="273173"/>
                  <a:pt x="63887" y="286148"/>
                  <a:pt x="88973" y="288880"/>
                </a:cubicBezTo>
                <a:cubicBezTo>
                  <a:pt x="151595" y="295708"/>
                  <a:pt x="213498" y="309822"/>
                  <a:pt x="275940" y="318246"/>
                </a:cubicBezTo>
                <a:cubicBezTo>
                  <a:pt x="306620" y="322344"/>
                  <a:pt x="335134" y="337824"/>
                  <a:pt x="369424" y="313239"/>
                </a:cubicBezTo>
                <a:cubicBezTo>
                  <a:pt x="392343" y="296847"/>
                  <a:pt x="428980" y="314604"/>
                  <a:pt x="457133" y="329174"/>
                </a:cubicBezTo>
                <a:cubicBezTo>
                  <a:pt x="480414" y="341238"/>
                  <a:pt x="502612" y="344425"/>
                  <a:pt x="533474" y="329174"/>
                </a:cubicBezTo>
                <a:cubicBezTo>
                  <a:pt x="505501" y="319841"/>
                  <a:pt x="484023" y="311645"/>
                  <a:pt x="462006" y="305953"/>
                </a:cubicBezTo>
                <a:cubicBezTo>
                  <a:pt x="444501" y="301400"/>
                  <a:pt x="486189" y="282960"/>
                  <a:pt x="507484" y="285237"/>
                </a:cubicBezTo>
                <a:cubicBezTo>
                  <a:pt x="537263" y="288423"/>
                  <a:pt x="520479" y="276586"/>
                  <a:pt x="515425" y="260195"/>
                </a:cubicBezTo>
                <a:cubicBezTo>
                  <a:pt x="510012" y="242665"/>
                  <a:pt x="526074" y="237203"/>
                  <a:pt x="536180" y="240844"/>
                </a:cubicBezTo>
                <a:cubicBezTo>
                  <a:pt x="574980" y="255187"/>
                  <a:pt x="613602" y="229917"/>
                  <a:pt x="653668" y="250407"/>
                </a:cubicBezTo>
                <a:cubicBezTo>
                  <a:pt x="643561" y="199867"/>
                  <a:pt x="621723" y="177784"/>
                  <a:pt x="576064" y="170726"/>
                </a:cubicBezTo>
                <a:cubicBezTo>
                  <a:pt x="558919" y="167996"/>
                  <a:pt x="541053" y="172093"/>
                  <a:pt x="526254" y="157522"/>
                </a:cubicBezTo>
                <a:cubicBezTo>
                  <a:pt x="517771" y="149101"/>
                  <a:pt x="508207" y="139084"/>
                  <a:pt x="514884" y="123603"/>
                </a:cubicBezTo>
                <a:cubicBezTo>
                  <a:pt x="519577" y="112674"/>
                  <a:pt x="529684" y="112674"/>
                  <a:pt x="537985" y="116318"/>
                </a:cubicBezTo>
                <a:cubicBezTo>
                  <a:pt x="575162" y="132483"/>
                  <a:pt x="613963" y="138400"/>
                  <a:pt x="652764" y="144320"/>
                </a:cubicBezTo>
                <a:cubicBezTo>
                  <a:pt x="658720" y="145230"/>
                  <a:pt x="665397" y="148191"/>
                  <a:pt x="672075" y="133164"/>
                </a:cubicBezTo>
                <a:cubicBezTo>
                  <a:pt x="599526" y="108805"/>
                  <a:pt x="530585" y="74202"/>
                  <a:pt x="456051" y="60770"/>
                </a:cubicBezTo>
                <a:cubicBezTo>
                  <a:pt x="457133" y="54397"/>
                  <a:pt x="458215" y="48022"/>
                  <a:pt x="459299" y="41649"/>
                </a:cubicBezTo>
                <a:cubicBezTo>
                  <a:pt x="517591" y="50753"/>
                  <a:pt x="575884" y="59859"/>
                  <a:pt x="649515" y="71243"/>
                </a:cubicBezTo>
                <a:cubicBezTo>
                  <a:pt x="604218" y="35045"/>
                  <a:pt x="561446" y="47111"/>
                  <a:pt x="527879" y="15013"/>
                </a:cubicBezTo>
                <a:cubicBezTo>
                  <a:pt x="534195" y="2833"/>
                  <a:pt x="541820" y="-241"/>
                  <a:pt x="549716" y="15"/>
                </a:cubicBezTo>
                <a:close/>
              </a:path>
            </a:pathLst>
          </a:custGeom>
        </p:spPr>
      </p:pic>
      <p:pic>
        <p:nvPicPr>
          <p:cNvPr id="7" name="Content Placeholder 6" descr="Icon&#10;&#10;Description automatically generated">
            <a:extLst>
              <a:ext uri="{FF2B5EF4-FFF2-40B4-BE49-F238E27FC236}">
                <a16:creationId xmlns:a16="http://schemas.microsoft.com/office/drawing/2014/main" id="{370A2E93-2451-4793-8ABF-7578EB5B339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34" r="-15" b="10136"/>
          <a:stretch/>
        </p:blipFill>
        <p:spPr>
          <a:xfrm>
            <a:off x="7621024" y="-3"/>
            <a:ext cx="4579876" cy="3536502"/>
          </a:xfrm>
          <a:custGeom>
            <a:avLst/>
            <a:gdLst/>
            <a:ahLst/>
            <a:cxnLst/>
            <a:rect l="l" t="t" r="r" b="b"/>
            <a:pathLst>
              <a:path w="4579876" h="3536502">
                <a:moveTo>
                  <a:pt x="457312" y="0"/>
                </a:moveTo>
                <a:lnTo>
                  <a:pt x="4579876" y="0"/>
                </a:lnTo>
                <a:lnTo>
                  <a:pt x="4579876" y="3057029"/>
                </a:lnTo>
                <a:lnTo>
                  <a:pt x="4508441" y="3086568"/>
                </a:lnTo>
                <a:cubicBezTo>
                  <a:pt x="4391572" y="3126663"/>
                  <a:pt x="4301124" y="3221848"/>
                  <a:pt x="4183947" y="3271738"/>
                </a:cubicBezTo>
                <a:cubicBezTo>
                  <a:pt x="4099090" y="3307854"/>
                  <a:pt x="4017967" y="3354374"/>
                  <a:pt x="3930625" y="3387123"/>
                </a:cubicBezTo>
                <a:cubicBezTo>
                  <a:pt x="3723932" y="3464557"/>
                  <a:pt x="3513195" y="3526689"/>
                  <a:pt x="3290337" y="3535564"/>
                </a:cubicBezTo>
                <a:cubicBezTo>
                  <a:pt x="3106332" y="3542605"/>
                  <a:pt x="1510274" y="3535872"/>
                  <a:pt x="861903" y="2528615"/>
                </a:cubicBezTo>
                <a:cubicBezTo>
                  <a:pt x="849470" y="2523717"/>
                  <a:pt x="835485" y="2510862"/>
                  <a:pt x="831133" y="2498619"/>
                </a:cubicBezTo>
                <a:cubicBezTo>
                  <a:pt x="810307" y="2441385"/>
                  <a:pt x="759333" y="2416594"/>
                  <a:pt x="713333" y="2385682"/>
                </a:cubicBezTo>
                <a:cubicBezTo>
                  <a:pt x="672925" y="2358442"/>
                  <a:pt x="630030" y="2329978"/>
                  <a:pt x="613246" y="2284067"/>
                </a:cubicBezTo>
                <a:cubicBezTo>
                  <a:pt x="591179" y="2222855"/>
                  <a:pt x="653963" y="2273050"/>
                  <a:pt x="665465" y="2249789"/>
                </a:cubicBezTo>
                <a:cubicBezTo>
                  <a:pt x="641532" y="2217960"/>
                  <a:pt x="604543" y="2188882"/>
                  <a:pt x="594908" y="2152767"/>
                </a:cubicBezTo>
                <a:cubicBezTo>
                  <a:pt x="559787" y="2022383"/>
                  <a:pt x="483946" y="1927503"/>
                  <a:pt x="370497" y="1853742"/>
                </a:cubicBezTo>
                <a:cubicBezTo>
                  <a:pt x="337861" y="1832624"/>
                  <a:pt x="316415" y="1794059"/>
                  <a:pt x="271969" y="1787940"/>
                </a:cubicBezTo>
                <a:cubicBezTo>
                  <a:pt x="173127" y="1774472"/>
                  <a:pt x="204209" y="1669186"/>
                  <a:pt x="151990" y="1622358"/>
                </a:cubicBezTo>
                <a:cubicBezTo>
                  <a:pt x="142044" y="1613481"/>
                  <a:pt x="133031" y="1596037"/>
                  <a:pt x="134895" y="1584102"/>
                </a:cubicBezTo>
                <a:cubicBezTo>
                  <a:pt x="137691" y="1566959"/>
                  <a:pt x="149504" y="1550739"/>
                  <a:pt x="159450" y="1535435"/>
                </a:cubicBezTo>
                <a:cubicBezTo>
                  <a:pt x="169708" y="1520133"/>
                  <a:pt x="185247" y="1506664"/>
                  <a:pt x="177788" y="1486465"/>
                </a:cubicBezTo>
                <a:cubicBezTo>
                  <a:pt x="174683" y="1478202"/>
                  <a:pt x="176855" y="1449432"/>
                  <a:pt x="153856" y="1472079"/>
                </a:cubicBezTo>
                <a:cubicBezTo>
                  <a:pt x="90760" y="1534212"/>
                  <a:pt x="54082" y="1475449"/>
                  <a:pt x="0" y="1447289"/>
                </a:cubicBezTo>
                <a:cubicBezTo>
                  <a:pt x="43515" y="1418212"/>
                  <a:pt x="82677" y="1397707"/>
                  <a:pt x="89205" y="1354247"/>
                </a:cubicBezTo>
                <a:cubicBezTo>
                  <a:pt x="102570" y="1264569"/>
                  <a:pt x="159758" y="1223557"/>
                  <a:pt x="246479" y="1215599"/>
                </a:cubicBezTo>
                <a:cubicBezTo>
                  <a:pt x="214465" y="1128983"/>
                  <a:pt x="214465" y="1128983"/>
                  <a:pt x="317968" y="1117045"/>
                </a:cubicBezTo>
                <a:cubicBezTo>
                  <a:pt x="278183" y="1061955"/>
                  <a:pt x="278183" y="1047876"/>
                  <a:pt x="326362" y="1028900"/>
                </a:cubicBezTo>
                <a:cubicBezTo>
                  <a:pt x="372673" y="1010841"/>
                  <a:pt x="423957" y="1004720"/>
                  <a:pt x="466852" y="976870"/>
                </a:cubicBezTo>
                <a:cubicBezTo>
                  <a:pt x="427377" y="906475"/>
                  <a:pt x="416188" y="824756"/>
                  <a:pt x="334754" y="790475"/>
                </a:cubicBezTo>
                <a:cubicBezTo>
                  <a:pt x="322010" y="785272"/>
                  <a:pt x="313307" y="764154"/>
                  <a:pt x="321386" y="751912"/>
                </a:cubicBezTo>
                <a:cubicBezTo>
                  <a:pt x="350915" y="707534"/>
                  <a:pt x="308644" y="623365"/>
                  <a:pt x="400645" y="613877"/>
                </a:cubicBezTo>
                <a:cubicBezTo>
                  <a:pt x="412147" y="612959"/>
                  <a:pt x="422716" y="603776"/>
                  <a:pt x="413701" y="591839"/>
                </a:cubicBezTo>
                <a:cubicBezTo>
                  <a:pt x="382618" y="550216"/>
                  <a:pt x="420228" y="552969"/>
                  <a:pt x="442917" y="547767"/>
                </a:cubicBezTo>
                <a:cubicBezTo>
                  <a:pt x="470271" y="541341"/>
                  <a:pt x="501353" y="559703"/>
                  <a:pt x="526840" y="537055"/>
                </a:cubicBezTo>
                <a:cubicBezTo>
                  <a:pt x="520932" y="513181"/>
                  <a:pt x="498866" y="513487"/>
                  <a:pt x="483325" y="505836"/>
                </a:cubicBezTo>
                <a:cubicBezTo>
                  <a:pt x="437946" y="483799"/>
                  <a:pt x="400956" y="457479"/>
                  <a:pt x="398780" y="400243"/>
                </a:cubicBezTo>
                <a:cubicBezTo>
                  <a:pt x="397229" y="354028"/>
                  <a:pt x="392255" y="313323"/>
                  <a:pt x="455041" y="299242"/>
                </a:cubicBezTo>
                <a:cubicBezTo>
                  <a:pt x="481149" y="293426"/>
                  <a:pt x="473687" y="260067"/>
                  <a:pt x="458769" y="243538"/>
                </a:cubicBezTo>
                <a:cubicBezTo>
                  <a:pt x="432038" y="214157"/>
                  <a:pt x="409972" y="174981"/>
                  <a:pt x="363969" y="172227"/>
                </a:cubicBezTo>
                <a:cubicBezTo>
                  <a:pt x="335995" y="170391"/>
                  <a:pt x="314549" y="158146"/>
                  <a:pt x="292481" y="144069"/>
                </a:cubicBezTo>
                <a:cubicBezTo>
                  <a:pt x="276630" y="133966"/>
                  <a:pt x="257670" y="125398"/>
                  <a:pt x="259534" y="103668"/>
                </a:cubicBezTo>
                <a:cubicBezTo>
                  <a:pt x="261399" y="82855"/>
                  <a:pt x="279736" y="74286"/>
                  <a:pt x="298387" y="70001"/>
                </a:cubicBezTo>
                <a:cubicBezTo>
                  <a:pt x="345011" y="59672"/>
                  <a:pt x="389535" y="45726"/>
                  <a:pt x="430782" y="19902"/>
                </a:cubicBezTo>
                <a:close/>
              </a:path>
            </a:pathLst>
          </a:custGeom>
        </p:spPr>
      </p:pic>
      <p:pic>
        <p:nvPicPr>
          <p:cNvPr id="9" name="zapis8">
            <a:hlinkClick r:id="" action="ppaction://media"/>
            <a:extLst>
              <a:ext uri="{FF2B5EF4-FFF2-40B4-BE49-F238E27FC236}">
                <a16:creationId xmlns:a16="http://schemas.microsoft.com/office/drawing/2014/main" id="{DBB4F8A9-CB7A-4316-BE88-8F631487D26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99922" y="66919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2106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 advTm="19804">
        <p:fade/>
      </p:transition>
    </mc:Choice>
    <mc:Fallback>
      <p:transition spd="med" advTm="1980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528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1" objId="9"/>
        <p14:stopEvt time="18644" objId="9"/>
      </p14:showEvt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BD1514-7809-49D6-A6A8-5EE654B1D4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Content Placeholder 4" descr="A picture containing water, outdoor, wave, dark&#10;&#10;Description automatically generated">
            <a:extLst>
              <a:ext uri="{FF2B5EF4-FFF2-40B4-BE49-F238E27FC236}">
                <a16:creationId xmlns:a16="http://schemas.microsoft.com/office/drawing/2014/main" id="{544281E9-E854-43D7-B222-44F96FF280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1ED04EC-2B7F-49B2-81BE-D61614F2C7CB}"/>
              </a:ext>
            </a:extLst>
          </p:cNvPr>
          <p:cNvSpPr txBox="1"/>
          <p:nvPr/>
        </p:nvSpPr>
        <p:spPr>
          <a:xfrm>
            <a:off x="2060713" y="1423517"/>
            <a:ext cx="8070574" cy="16689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5000"/>
              </a:lnSpc>
              <a:spcBef>
                <a:spcPct val="0"/>
              </a:spcBef>
            </a:pPr>
            <a:r>
              <a:rPr lang="en-US" sz="6000" cap="small" spc="-5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Благодарим</a:t>
            </a:r>
            <a:r>
              <a:rPr lang="en-US" sz="6000" cap="small" spc="-5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6000" cap="small" spc="-5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за</a:t>
            </a:r>
            <a:r>
              <a:rPr lang="en-US" sz="6000" cap="small" spc="-5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6000" cap="small" spc="-5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вашето</a:t>
            </a:r>
            <a:r>
              <a:rPr lang="en-US" sz="6000" cap="small" spc="-5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6000" cap="small" spc="-5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внимание</a:t>
            </a:r>
            <a:r>
              <a:rPr lang="en-US" sz="6000" cap="small" spc="-5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!</a:t>
            </a:r>
            <a:endParaRPr lang="en-GB" sz="6000" cap="small" spc="-5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B3A32054-63B5-4785-A9EA-6002F136F7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2522" y="3429000"/>
            <a:ext cx="3816626" cy="1130852"/>
          </a:xfrm>
          <a:prstGeom prst="rect">
            <a:avLst/>
          </a:prstGeom>
        </p:spPr>
      </p:pic>
      <p:pic>
        <p:nvPicPr>
          <p:cNvPr id="3" name="Slide_End">
            <a:hlinkClick r:id="" action="ppaction://media"/>
            <a:extLst>
              <a:ext uri="{FF2B5EF4-FFF2-40B4-BE49-F238E27FC236}">
                <a16:creationId xmlns:a16="http://schemas.microsoft.com/office/drawing/2014/main" id="{0E9E1B0E-7F55-4B44-B2F2-0A865C02EDF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" y="6032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5794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4101">
        <p:fade/>
      </p:transition>
    </mc:Choice>
    <mc:Fallback>
      <p:transition spd="med" advTm="410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6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1" objId="3"/>
        <p14:stopEvt time="3280" objId="3"/>
      </p14:showEvtLst>
    </p:ext>
  </p:extLs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8|0.8|1.1|0.7|1.3|0.7|1.4|0.7|1.5|1.2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</TotalTime>
  <Words>35</Words>
  <Application>Microsoft Office PowerPoint</Application>
  <PresentationFormat>Widescreen</PresentationFormat>
  <Paragraphs>16</Paragraphs>
  <Slides>6</Slides>
  <Notes>0</Notes>
  <HiddenSlides>0</HiddenSlides>
  <MMClips>6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PowerPoint Presentation</vt:lpstr>
      <vt:lpstr>Нашият отбор</vt:lpstr>
      <vt:lpstr>Тема</vt:lpstr>
      <vt:lpstr>Етапи на реализация</vt:lpstr>
      <vt:lpstr>Използвани технологии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Георги Дряновски</dc:creator>
  <cp:lastModifiedBy>Ivan Mihaylov</cp:lastModifiedBy>
  <cp:revision>8</cp:revision>
  <dcterms:created xsi:type="dcterms:W3CDTF">2021-02-28T22:53:07Z</dcterms:created>
  <dcterms:modified xsi:type="dcterms:W3CDTF">2021-02-28T23:50:18Z</dcterms:modified>
</cp:coreProperties>
</file>